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57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54B44-5627-ACF6-3913-BA0F4CEA8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B7F7B-C6D0-627A-3E5C-FC5FF8178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AE34A-7DE3-15DF-0EE5-05A4EFDC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220E-51ED-4561-9FB2-7B235720EF1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A0760-E643-60D9-86F2-102BA4BEF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728C6-7674-D9F8-D824-604FDABF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03A2-F5F3-4565-AD52-CEC92B37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6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AAD15-A35D-4A70-CA96-BC3BD1E7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56E299-0EDF-D2EA-ABFA-CE98C6C61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63242-247D-7625-A66D-39A719AE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220E-51ED-4561-9FB2-7B235720EF1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ABC54-EE6E-1F22-433F-C2BBEDE7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5D07D-FBDC-3547-2C70-2E7C30D8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03A2-F5F3-4565-AD52-CEC92B37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0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D47C6-34BA-C044-F4C0-2ACA4D9ED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9A07E-5BAC-40B3-8BE0-AF69EA60C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D351A-AD32-924B-B8E5-6C452DF9C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220E-51ED-4561-9FB2-7B235720EF1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7C2BE-0CBE-DC7D-BE59-47B170D63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88327-8635-73D5-9D6D-8130BD3B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03A2-F5F3-4565-AD52-CEC92B37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8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81C9-85AF-C159-86F2-FB07CAAD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C32B4-C52B-D429-BCB3-EFBBC0E06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4AE0E-50E3-5AF5-4602-9089DBA3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220E-51ED-4561-9FB2-7B235720EF1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FCD5C-7857-6137-1633-84BA5AC6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73B68-6E17-1E7F-0354-70E1F4D2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03A2-F5F3-4565-AD52-CEC92B37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7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E6934-3194-3377-85EE-460E5F87E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C8E84-0BD2-34BE-AD80-17FBA0B1F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2CE37-2E15-DE15-B44C-AE9602F5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220E-51ED-4561-9FB2-7B235720EF1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61C76-8BFF-8B93-83F9-EAC68FCF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61DEE-897E-E976-FEEF-D3F0ACB7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03A2-F5F3-4565-AD52-CEC92B37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0452-37EE-8918-D9C2-DF4BC9B5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05996-E24F-B41E-090F-74AC2D592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65B8B-38F2-4A74-E1E5-7C0DB045C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D06F1-4C29-251D-90B6-9C395F3F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220E-51ED-4561-9FB2-7B235720EF1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1EC7E-F8B4-056B-9A7F-2AF863CA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B03E8-9290-ED15-E0E8-2A3698C41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03A2-F5F3-4565-AD52-CEC92B37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1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BA438-AEED-161C-336A-9812F9FC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E3FEB-BD00-A39F-BEA6-66AE5E922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8BDF6-ACFA-72D0-8785-2EF3392A6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D4720B-8447-CFDA-1501-0CAE88A3D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27DCD-8D67-1E00-074F-4AC783E2D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693CDB-4F2C-4F01-55A4-00B5E135C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220E-51ED-4561-9FB2-7B235720EF1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A762DB-B83D-A5EF-2EC1-712378A9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EECBE-3A95-AC57-63D9-D30A667E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03A2-F5F3-4565-AD52-CEC92B37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9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77B04-F8E4-7F4C-0DB4-2F90971A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589055-0A21-4058-273F-2814CF49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220E-51ED-4561-9FB2-7B235720EF1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319F7-263A-D6F6-72A5-337B2206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A1CFE-91ED-D9F7-9698-88F27C9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03A2-F5F3-4565-AD52-CEC92B37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7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B2379-ED5E-854A-1F9D-CA4E4C4F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220E-51ED-4561-9FB2-7B235720EF1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BF33F5-1CDF-D8C3-7A3E-98BAE6AE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DA345-EFB2-D393-FC2C-5C13A1E3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03A2-F5F3-4565-AD52-CEC92B37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0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42F9-45CB-590C-2810-298D6C25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11057-BCC7-08E8-AF34-449F76336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6E6E4-02EA-BEBD-08A2-B738AF052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4CC49-3972-2E07-A976-88BD3389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220E-51ED-4561-9FB2-7B235720EF1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BDF74-DF40-53E0-138E-A22C8F5B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4F81B-6A8A-034B-7405-AD41CD28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03A2-F5F3-4565-AD52-CEC92B37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1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42CB-3E4A-6C1A-F13F-1CCFDF3A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AC8DF-F60A-23E2-08FE-FD665A083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4A3B0-392F-1A9C-D375-69C1C87E6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60539-127C-F567-7A40-111FA86D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220E-51ED-4561-9FB2-7B235720EF1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40745-52FB-DAD2-4301-CA50E9644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E6A7C-7BDA-7FDA-B572-907F94AD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03A2-F5F3-4565-AD52-CEC92B37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3505B0-9CF4-6128-8D34-2752E9DD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6162D-6B86-5EED-9AC3-830A76267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9B681-9CE2-C9E2-C010-22049DFCB4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2A220E-51ED-4561-9FB2-7B235720EF1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D97F9-68AB-2793-F1BD-B7D65D09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AC086-C4E3-7A3A-FA0B-4DEE9EE54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5E03A2-F5F3-4565-AD52-CEC92B375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50EAE0-82EA-2290-8042-D8AF45B0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Special Council Meeting Agenda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6AE3D79-AB85-33AA-8EB0-6B8E565DF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Call To Order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Roll Call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Pledge of Allegiance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Discussion </a:t>
            </a:r>
          </a:p>
          <a:p>
            <a:pPr lvl="1"/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Discussion Of Traffic Patterns On MacArthur Drive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Public Comments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Adjournment</a:t>
            </a:r>
          </a:p>
          <a:p>
            <a:endParaRPr lang="en-US" sz="2000" dirty="0"/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Next Regular Meeting is September 10, 2024</a:t>
            </a:r>
          </a:p>
        </p:txBody>
      </p:sp>
    </p:spTree>
    <p:extLst>
      <p:ext uri="{BB962C8B-B14F-4D97-AF65-F5344CB8AC3E}">
        <p14:creationId xmlns:p14="http://schemas.microsoft.com/office/powerpoint/2010/main" val="243388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30BD5B-5688-03B9-85DC-0DAEB29B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9095" y="523749"/>
            <a:ext cx="2242008" cy="1655483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Oakbrook Terrace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B58336-A245-A302-30DA-0FEF8F5944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71" r="-1" b="-1"/>
          <a:stretch/>
        </p:blipFill>
        <p:spPr>
          <a:xfrm>
            <a:off x="67109" y="26009"/>
            <a:ext cx="9454877" cy="6382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49FC10-6B6D-07D5-55D9-5090411E1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4193" y="2408980"/>
            <a:ext cx="1951812" cy="354026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Ward 1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Ward 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1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C72BB1-2A10-D87D-1AE3-9C670136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19314"/>
            <a:ext cx="9477377" cy="1030515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TAPCO </a:t>
            </a:r>
            <a:r>
              <a:rPr lang="en-US" sz="4000" dirty="0" err="1">
                <a:solidFill>
                  <a:srgbClr val="FFFFFF"/>
                </a:solidFill>
              </a:rPr>
              <a:t>BlinkerSign</a:t>
            </a:r>
            <a:r>
              <a:rPr lang="en-US" sz="4000" dirty="0">
                <a:solidFill>
                  <a:srgbClr val="FFFFFF"/>
                </a:solidFill>
              </a:rPr>
              <a:t> Installation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C392E2-1D68-F93A-D1A9-E9670959B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014" y="2050595"/>
            <a:ext cx="4121834" cy="26173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1BFD3A0-28FD-6FD4-9D75-78BF3B027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671" y="2074130"/>
            <a:ext cx="4571817" cy="26173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54EDFC-7348-9696-B884-FD65A5BD3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374" y="4880341"/>
            <a:ext cx="1771601" cy="1861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4FD6EA-8463-9397-081F-8ABAF0B5E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014" y="4880341"/>
            <a:ext cx="1771601" cy="1861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215885-D7C3-E613-0954-A8A8C519FF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4314" y="4880341"/>
            <a:ext cx="2915750" cy="1861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434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CBD79-A2F8-263E-545B-EBBD73E5E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013" y="2105326"/>
            <a:ext cx="2107915" cy="21817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Google </a:t>
            </a:r>
            <a:br>
              <a:rPr lang="en-US" sz="40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Route</a:t>
            </a:r>
            <a:br>
              <a:rPr lang="en-US" sz="40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to </a:t>
            </a:r>
            <a:br>
              <a:rPr lang="en-US" sz="40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Costco</a:t>
            </a:r>
          </a:p>
        </p:txBody>
      </p:sp>
      <p:pic>
        <p:nvPicPr>
          <p:cNvPr id="4" name="Content Placeholder 3" descr="A map of a city&#10;&#10;Description automatically generated">
            <a:extLst>
              <a:ext uri="{FF2B5EF4-FFF2-40B4-BE49-F238E27FC236}">
                <a16:creationId xmlns:a16="http://schemas.microsoft.com/office/drawing/2014/main" id="{401BDC63-8439-9BB9-3676-D990EC1DB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48" r="-1" b="3549"/>
          <a:stretch/>
        </p:blipFill>
        <p:spPr>
          <a:xfrm>
            <a:off x="-4" y="-7942"/>
            <a:ext cx="9441945" cy="640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6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006CE-1A7C-B220-79C7-A74B5F077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Oakbrook – 31</a:t>
            </a:r>
            <a:r>
              <a:rPr lang="en-US" sz="2000" baseline="30000">
                <a:solidFill>
                  <a:srgbClr val="FFFFFF"/>
                </a:solidFill>
              </a:rPr>
              <a:t>st</a:t>
            </a:r>
            <a:r>
              <a:rPr lang="en-US" sz="2000">
                <a:solidFill>
                  <a:srgbClr val="FFFFFF"/>
                </a:solidFill>
              </a:rPr>
              <a:t> Street and Spring Road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254CD-AB66-4B57-EA7F-5674CBEAE0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36"/>
          <a:stretch/>
        </p:blipFill>
        <p:spPr>
          <a:xfrm>
            <a:off x="725052" y="1801091"/>
            <a:ext cx="10741891" cy="4571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9922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54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Special Council Meeting Agenda</vt:lpstr>
      <vt:lpstr>Oakbrook Terrace </vt:lpstr>
      <vt:lpstr>TAPCO BlinkerSign Installation</vt:lpstr>
      <vt:lpstr>Google  Route to  Costco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Esposito</dc:creator>
  <cp:lastModifiedBy>Amy Raffel</cp:lastModifiedBy>
  <cp:revision>3</cp:revision>
  <dcterms:created xsi:type="dcterms:W3CDTF">2024-09-04T21:09:15Z</dcterms:created>
  <dcterms:modified xsi:type="dcterms:W3CDTF">2024-09-05T22:26:20Z</dcterms:modified>
</cp:coreProperties>
</file>